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7" r:id="rId2"/>
    <p:sldId id="276" r:id="rId3"/>
    <p:sldId id="257" r:id="rId4"/>
    <p:sldId id="258" r:id="rId5"/>
    <p:sldId id="275" r:id="rId6"/>
    <p:sldId id="260" r:id="rId7"/>
    <p:sldId id="259" r:id="rId8"/>
    <p:sldId id="261" r:id="rId9"/>
    <p:sldId id="279" r:id="rId10"/>
    <p:sldId id="263" r:id="rId11"/>
    <p:sldId id="264" r:id="rId12"/>
    <p:sldId id="265" r:id="rId13"/>
    <p:sldId id="266" r:id="rId14"/>
    <p:sldId id="267" r:id="rId15"/>
    <p:sldId id="280" r:id="rId16"/>
    <p:sldId id="27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07-Osenju-pshenitsa-sozrevaet-i-koloski-ubirajut-mashinami-kombajnami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8-008-Zernyshki-dostajut-iz-koloskov-obmolachivajut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09-Zatem-zerno-peretirajut-meljat-i-poluchajut-muku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11_image022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72819"/>
            <a:ext cx="7840164" cy="569654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1000" y="188640"/>
            <a:ext cx="8458200" cy="62721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         </a:t>
            </a:r>
            <a:r>
              <a:rPr lang="ru-RU" sz="1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В муку добавляют воду и другие продукты и замешивают тесто</a:t>
            </a:r>
            <a:endParaRPr lang="ru-RU" sz="18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12_image023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65711"/>
            <a:ext cx="8175282" cy="573380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188641"/>
            <a:ext cx="8458200" cy="50405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                                                   А это тесто</a:t>
            </a:r>
            <a:endParaRPr lang="ru-RU" sz="18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 (2)\Новая папка\Новая папка (13)\тестолепё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6073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4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344816" cy="535655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                            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1000" y="188640"/>
            <a:ext cx="8458200" cy="6480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                  И получается вкусный, ароматный хлеб</a:t>
            </a:r>
            <a:endParaRPr lang="ru-RU" sz="18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480300" cy="5113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15_image027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196752"/>
            <a:ext cx="3312368" cy="2663726"/>
          </a:xfrm>
          <a:prstGeom prst="rect">
            <a:avLst/>
          </a:prstGeom>
        </p:spPr>
      </p:pic>
      <p:pic>
        <p:nvPicPr>
          <p:cNvPr id="3" name="Рисунок 2" descr="slide0016_image032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187" y="4103585"/>
            <a:ext cx="3428749" cy="2468687"/>
          </a:xfrm>
          <a:prstGeom prst="rect">
            <a:avLst/>
          </a:prstGeom>
        </p:spPr>
      </p:pic>
      <p:pic>
        <p:nvPicPr>
          <p:cNvPr id="4" name="Рисунок 3" descr="slide0016_image034[1]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103585"/>
            <a:ext cx="3312368" cy="2468687"/>
          </a:xfrm>
          <a:prstGeom prst="rect">
            <a:avLst/>
          </a:prstGeom>
        </p:spPr>
      </p:pic>
      <p:pic>
        <p:nvPicPr>
          <p:cNvPr id="5" name="Рисунок 4" descr="slide0016_image036[1]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187" y="1196752"/>
            <a:ext cx="3428749" cy="266372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81000" y="188640"/>
            <a:ext cx="8458200" cy="6480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           А еще из теста пекут печения, булочки, кексы, ватрушки</a:t>
            </a:r>
            <a:endParaRPr lang="ru-RU" sz="18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7956376" cy="5967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2291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028384" cy="602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548680"/>
            <a:ext cx="5250324" cy="5921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7920880" cy="6087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eatfie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436096" cy="3789040"/>
          </a:xfrm>
          <a:prstGeom prst="rect">
            <a:avLst/>
          </a:prstGeom>
        </p:spPr>
      </p:pic>
      <p:pic>
        <p:nvPicPr>
          <p:cNvPr id="3" name="Рисунок 2" descr="1282986967_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212976"/>
            <a:ext cx="5392339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49796"/>
            <a:ext cx="5193181" cy="618244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1000" y="332656"/>
            <a:ext cx="8458200" cy="79208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j-lt"/>
              </a:rPr>
              <a:t>                              « </a:t>
            </a:r>
            <a:r>
              <a:rPr lang="ru-RU" dirty="0" err="1" smtClean="0">
                <a:solidFill>
                  <a:srgbClr val="CC0000"/>
                </a:solidFill>
                <a:latin typeface="+mj-lt"/>
              </a:rPr>
              <a:t>Ардатовский</a:t>
            </a:r>
            <a:r>
              <a:rPr lang="ru-RU" dirty="0" smtClean="0">
                <a:solidFill>
                  <a:srgbClr val="CC0000"/>
                </a:solidFill>
                <a:latin typeface="+mj-lt"/>
              </a:rPr>
              <a:t> район» </a:t>
            </a:r>
            <a:endParaRPr lang="ru-RU" dirty="0">
              <a:solidFill>
                <a:srgbClr val="CC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-002-Otkuda-berjotsja-khleb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03_image004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42810"/>
            <a:ext cx="3312368" cy="2594410"/>
          </a:xfrm>
          <a:prstGeom prst="rect">
            <a:avLst/>
          </a:prstGeom>
        </p:spPr>
      </p:pic>
      <p:pic>
        <p:nvPicPr>
          <p:cNvPr id="3" name="Рисунок 2" descr="slide0003_image005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7" y="942810"/>
            <a:ext cx="2952329" cy="2594410"/>
          </a:xfrm>
          <a:prstGeom prst="rect">
            <a:avLst/>
          </a:prstGeom>
        </p:spPr>
      </p:pic>
      <p:pic>
        <p:nvPicPr>
          <p:cNvPr id="4" name="Рисунок 3" descr="slide0006_image009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3" y="4487179"/>
            <a:ext cx="2374447" cy="202741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81000" y="188640"/>
            <a:ext cx="8458200" cy="5760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         </a:t>
            </a:r>
            <a:r>
              <a:rPr lang="ru-RU" sz="2000" b="1" dirty="0" smtClean="0">
                <a:solidFill>
                  <a:schemeClr val="tx1"/>
                </a:solidFill>
              </a:rPr>
              <a:t>  </a:t>
            </a:r>
            <a:r>
              <a:rPr lang="ru-RU" sz="1800" b="1" dirty="0" smtClean="0">
                <a:solidFill>
                  <a:schemeClr val="tx1"/>
                </a:solidFill>
              </a:rPr>
              <a:t>Это зерно  - пшеница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innal_6a38415a3f6a71ff0ac2f05423d8e25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7438975" cy="558384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5963" y="188640"/>
            <a:ext cx="8458200" cy="6480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Весной специальным трактором пашут землю и сеют пшеницу в землю</a:t>
            </a:r>
            <a:endParaRPr lang="ru-RU" sz="18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Solntse-svetit-dozhdik-idet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183" y="2629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4499992" cy="48245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625804" cy="468052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260648"/>
            <a:ext cx="8458200" cy="79208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                Летом вырастают колоски, а в них много - много зерен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6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181</TotalTime>
  <Words>69</Words>
  <Application>Microsoft Office PowerPoint</Application>
  <PresentationFormat>Экран (4:3)</PresentationFormat>
  <Paragraphs>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24</cp:revision>
  <dcterms:created xsi:type="dcterms:W3CDTF">2012-05-12T10:25:29Z</dcterms:created>
  <dcterms:modified xsi:type="dcterms:W3CDTF">2014-03-31T15:58:19Z</dcterms:modified>
</cp:coreProperties>
</file>